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0" autoAdjust="0"/>
    <p:restoredTop sz="94660"/>
  </p:normalViewPr>
  <p:slideViewPr>
    <p:cSldViewPr snapToGrid="0">
      <p:cViewPr varScale="1">
        <p:scale>
          <a:sx n="30" d="100"/>
          <a:sy n="3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12C72B8-9E0A-4FA9-9B71-046A213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1533"/>
              </p:ext>
            </p:extLst>
          </p:nvPr>
        </p:nvGraphicFramePr>
        <p:xfrm>
          <a:off x="12719957" y="8576861"/>
          <a:ext cx="10858500" cy="4632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1062269808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94114042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107659940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988102534"/>
                    </a:ext>
                  </a:extLst>
                </a:gridCol>
              </a:tblGrid>
              <a:tr h="259188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028"/>
                  </a:ext>
                </a:extLst>
              </a:tr>
              <a:tr h="204107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068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5B3545D-F9F8-42F6-9735-3F00263BAAF0}"/>
              </a:ext>
            </a:extLst>
          </p:cNvPr>
          <p:cNvSpPr txBox="1"/>
          <p:nvPr/>
        </p:nvSpPr>
        <p:spPr>
          <a:xfrm>
            <a:off x="13214608" y="8510739"/>
            <a:ext cx="154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n-US" sz="2000" b="1" dirty="0" err="1"/>
              <a:t>Scara</a:t>
            </a:r>
            <a:endParaRPr lang="es-ES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A9309-80CE-4DBF-9D36-BD4F7771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15219403" y="8863422"/>
            <a:ext cx="2593620" cy="22559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E082E4-8AD3-4CB0-A95F-94598CD06700}"/>
              </a:ext>
            </a:extLst>
          </p:cNvPr>
          <p:cNvSpPr txBox="1"/>
          <p:nvPr/>
        </p:nvSpPr>
        <p:spPr>
          <a:xfrm>
            <a:off x="15124012" y="8515658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Cilíndrico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78E741-8886-45EE-B48F-E6FC33740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18021532" y="8861919"/>
            <a:ext cx="2909829" cy="22544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D7075-5009-4768-BD6F-39C9C54A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8" t="29636" r="18686" b="14751"/>
          <a:stretch/>
        </p:blipFill>
        <p:spPr>
          <a:xfrm>
            <a:off x="12812734" y="8863422"/>
            <a:ext cx="2281318" cy="22544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0498BF-F50E-4C47-B83E-6222EBA2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392" y="11232192"/>
            <a:ext cx="2278621" cy="19017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B0449A-585F-4246-B4E7-B397A140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6890" y="11264850"/>
            <a:ext cx="2098645" cy="1839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E097C73-EA1B-42BB-8A18-F6A8028EC1FA}"/>
              </a:ext>
            </a:extLst>
          </p:cNvPr>
          <p:cNvSpPr txBox="1"/>
          <p:nvPr/>
        </p:nvSpPr>
        <p:spPr>
          <a:xfrm>
            <a:off x="18239108" y="8530621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Cartesiano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092066-6433-4839-BA01-3CF8594D8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137"/>
          <a:stretch/>
        </p:blipFill>
        <p:spPr>
          <a:xfrm>
            <a:off x="18277173" y="11232192"/>
            <a:ext cx="2278621" cy="18756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9B4CB7-A050-49E7-AC3D-B448773C9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1599" y="11250312"/>
            <a:ext cx="2343530" cy="18394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6F5E29-748E-4B60-A9A2-4CD8A4CC7B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21087928" y="8861919"/>
            <a:ext cx="2417263" cy="22544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86A86A4-0842-4D3E-8ECF-F6BBC002CBBF}"/>
              </a:ext>
            </a:extLst>
          </p:cNvPr>
          <p:cNvSpPr txBox="1"/>
          <p:nvPr/>
        </p:nvSpPr>
        <p:spPr>
          <a:xfrm>
            <a:off x="20974059" y="8519335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Antropomórfico</a:t>
            </a:r>
          </a:p>
        </p:txBody>
      </p:sp>
    </p:spTree>
    <p:extLst>
      <p:ext uri="{BB962C8B-B14F-4D97-AF65-F5344CB8AC3E}">
        <p14:creationId xmlns:p14="http://schemas.microsoft.com/office/powerpoint/2010/main" val="28739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9" grpId="0"/>
      <p:bldP spid="19" grpId="1"/>
      <p:bldP spid="26" grpId="0"/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E7A5FE-37FD-48F7-9F8D-C0990827E5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8" t="17718"/>
          <a:stretch/>
        </p:blipFill>
        <p:spPr bwMode="auto">
          <a:xfrm>
            <a:off x="15507221" y="9113361"/>
            <a:ext cx="5185841" cy="35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9B1-87DC-426C-9030-F98F4E3EF9E5}"/>
              </a:ext>
            </a:extLst>
          </p:cNvPr>
          <p:cNvSpPr txBox="1"/>
          <p:nvPr/>
        </p:nvSpPr>
        <p:spPr>
          <a:xfrm>
            <a:off x="18834268" y="9698862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2D88A-9E22-4EE3-A56E-936FA29F9E95}"/>
              </a:ext>
            </a:extLst>
          </p:cNvPr>
          <p:cNvSpPr txBox="1"/>
          <p:nvPr/>
        </p:nvSpPr>
        <p:spPr>
          <a:xfrm>
            <a:off x="19419387" y="9113361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353E6-A5EA-4316-B973-B044F73AE4E4}"/>
              </a:ext>
            </a:extLst>
          </p:cNvPr>
          <p:cNvSpPr txBox="1"/>
          <p:nvPr/>
        </p:nvSpPr>
        <p:spPr>
          <a:xfrm>
            <a:off x="19763665" y="989891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57EE2131-71CF-4CE9-887C-78570F8202B3}"/>
              </a:ext>
            </a:extLst>
          </p:cNvPr>
          <p:cNvSpPr/>
          <p:nvPr/>
        </p:nvSpPr>
        <p:spPr>
          <a:xfrm>
            <a:off x="16016287" y="10860066"/>
            <a:ext cx="705960" cy="58872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6CB0F5-8409-4E32-A3BD-D569AD4B82B8}"/>
              </a:ext>
            </a:extLst>
          </p:cNvPr>
          <p:cNvSpPr txBox="1"/>
          <p:nvPr/>
        </p:nvSpPr>
        <p:spPr>
          <a:xfrm>
            <a:off x="16016287" y="10528306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30º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AB851-2855-4448-9863-698256BF0DA0}"/>
              </a:ext>
            </a:extLst>
          </p:cNvPr>
          <p:cNvSpPr txBox="1"/>
          <p:nvPr/>
        </p:nvSpPr>
        <p:spPr>
          <a:xfrm>
            <a:off x="16193739" y="1158049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{B}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E38D9-495B-4BA2-9A6F-7AA6C0939001}"/>
              </a:ext>
            </a:extLst>
          </p:cNvPr>
          <p:cNvSpPr txBox="1"/>
          <p:nvPr/>
        </p:nvSpPr>
        <p:spPr>
          <a:xfrm>
            <a:off x="19482072" y="955713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{A}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D9563D2A-D32C-4FCB-AD18-C29A8013EAC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62659" r="59580" b="1662"/>
          <a:stretch/>
        </p:blipFill>
        <p:spPr bwMode="auto">
          <a:xfrm>
            <a:off x="9068845" y="9113360"/>
            <a:ext cx="939452" cy="15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64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F548-0066-4B5E-AC77-80935E5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B805C6-81AE-424F-A195-752CC904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994" y="7754442"/>
            <a:ext cx="3834378" cy="3632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E1E630-55DB-4485-97B6-4F0F7FA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6" y="8897769"/>
            <a:ext cx="6134602" cy="17742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8A440C-7620-4358-886A-AFA95DA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3" y="11387418"/>
            <a:ext cx="3834378" cy="28991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4A701E-43FE-4CC1-B4F0-AFB2AF516D59}"/>
              </a:ext>
            </a:extLst>
          </p:cNvPr>
          <p:cNvSpPr txBox="1"/>
          <p:nvPr/>
        </p:nvSpPr>
        <p:spPr>
          <a:xfrm>
            <a:off x="10971045" y="1280917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l1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29B58-8547-4B41-9D93-9285CD835A8F}"/>
              </a:ext>
            </a:extLst>
          </p:cNvPr>
          <p:cNvPicPr/>
          <p:nvPr/>
        </p:nvPicPr>
        <p:blipFill rotWithShape="1">
          <a:blip r:embed="rId6"/>
          <a:srcRect l="41406" t="16152" r="15392" b="9354"/>
          <a:stretch/>
        </p:blipFill>
        <p:spPr>
          <a:xfrm>
            <a:off x="14286972" y="11160624"/>
            <a:ext cx="3368842" cy="31259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B77DB7-B774-4366-ADC1-919059F14285}"/>
              </a:ext>
            </a:extLst>
          </p:cNvPr>
          <p:cNvSpPr txBox="1"/>
          <p:nvPr/>
        </p:nvSpPr>
        <p:spPr>
          <a:xfrm>
            <a:off x="10971046" y="11712099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l2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4CFA3A-79A0-4510-BEB5-3E9E8537E3A1}"/>
              </a:ext>
            </a:extLst>
          </p:cNvPr>
          <p:cNvSpPr txBox="1"/>
          <p:nvPr/>
        </p:nvSpPr>
        <p:spPr>
          <a:xfrm>
            <a:off x="12415450" y="1216412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l3</a:t>
            </a:r>
            <a:endParaRPr lang="es-E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2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85D3268C-B6DB-488B-8EE4-37B3D79E6E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313" y="3131911"/>
            <a:ext cx="22003430" cy="1251086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5197133" y="3654137"/>
            <a:ext cx="2509953" cy="1179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08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B8D63A1-F04D-4DC7-A68B-70CFFFBAD3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484" y="1792966"/>
            <a:ext cx="22787201" cy="117597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22244162" y="10936679"/>
            <a:ext cx="2836523" cy="2420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661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07CBA-8103-40FA-91BA-C483B571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B8BA2AC-D4A8-4189-B2FD-547E3EED01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285" y="3955981"/>
            <a:ext cx="11425916" cy="9788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7B2F5B-0079-4950-8A42-D0F6FEBF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5184A2"/>
              </a:clrFrom>
              <a:clrTo>
                <a:srgbClr val="5184A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5474" t="32648" r="23253" b="32977"/>
          <a:stretch/>
        </p:blipFill>
        <p:spPr>
          <a:xfrm>
            <a:off x="366371" y="6798694"/>
            <a:ext cx="5370060" cy="25146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F83496-0B6A-4EE6-8632-BB938873E726}"/>
              </a:ext>
            </a:extLst>
          </p:cNvPr>
          <p:cNvSpPr txBox="1"/>
          <p:nvPr/>
        </p:nvSpPr>
        <p:spPr>
          <a:xfrm>
            <a:off x="366371" y="9167767"/>
            <a:ext cx="5355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5400" dirty="0"/>
              <a:t>Joints de Revolución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802AB51-415F-49B4-BE05-3D67F4A41410}"/>
              </a:ext>
            </a:extLst>
          </p:cNvPr>
          <p:cNvPicPr/>
          <p:nvPr/>
        </p:nvPicPr>
        <p:blipFill rotWithShape="1">
          <a:blip r:embed="rId5"/>
          <a:srcRect l="43426" t="11628" r="34488" b="48265"/>
          <a:stretch/>
        </p:blipFill>
        <p:spPr bwMode="auto">
          <a:xfrm>
            <a:off x="16706246" y="5031081"/>
            <a:ext cx="8901113" cy="8713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E4C4745-8287-4D7A-B161-29E6C4CE899F}"/>
              </a:ext>
            </a:extLst>
          </p:cNvPr>
          <p:cNvSpPr/>
          <p:nvPr/>
        </p:nvSpPr>
        <p:spPr>
          <a:xfrm>
            <a:off x="22696713" y="5157827"/>
            <a:ext cx="2253343" cy="2611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72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4714</TotalTime>
  <Words>1030</Words>
  <Application>Microsoft Office PowerPoint</Application>
  <PresentationFormat>Personalizado</PresentationFormat>
  <Paragraphs>250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141</cp:revision>
  <dcterms:created xsi:type="dcterms:W3CDTF">2019-01-20T17:33:17Z</dcterms:created>
  <dcterms:modified xsi:type="dcterms:W3CDTF">2019-08-27T07:47:47Z</dcterms:modified>
</cp:coreProperties>
</file>